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91" r:id="rId4"/>
    <p:sldId id="290" r:id="rId5"/>
    <p:sldId id="311" r:id="rId6"/>
    <p:sldId id="294" r:id="rId7"/>
    <p:sldId id="312" r:id="rId8"/>
    <p:sldId id="295" r:id="rId9"/>
    <p:sldId id="296" r:id="rId10"/>
    <p:sldId id="301" r:id="rId11"/>
    <p:sldId id="300" r:id="rId12"/>
    <p:sldId id="313" r:id="rId13"/>
    <p:sldId id="314" r:id="rId14"/>
    <p:sldId id="315" r:id="rId15"/>
    <p:sldId id="316" r:id="rId16"/>
    <p:sldId id="317" r:id="rId17"/>
    <p:sldId id="308" r:id="rId18"/>
    <p:sldId id="309" r:id="rId19"/>
    <p:sldId id="310" r:id="rId20"/>
    <p:sldId id="306" r:id="rId21"/>
    <p:sldId id="305" r:id="rId22"/>
    <p:sldId id="286" r:id="rId23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595" autoAdjust="0"/>
  </p:normalViewPr>
  <p:slideViewPr>
    <p:cSldViewPr>
      <p:cViewPr>
        <p:scale>
          <a:sx n="10" d="100"/>
          <a:sy n="10" d="100"/>
        </p:scale>
        <p:origin x="-2896" y="-12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211A7-4529-4959-ABD7-369F2A9F51E5}" type="datetimeFigureOut">
              <a:rPr lang="en-US" smtClean="0"/>
              <a:pPr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31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6338"/>
            <a:ext cx="7315200" cy="2317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80AB-0B66-4023-A421-132A496C3DF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80AB-0B66-4023-A421-132A496C3DF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80AB-0B66-4023-A421-132A496C3DF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80AB-0B66-4023-A421-132A496C3DF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51"/>
            <a:ext cx="9143999" cy="51381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175"/>
            <a:ext cx="9143999" cy="513930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38590" y="183574"/>
            <a:ext cx="1132992" cy="32226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202752" y="158978"/>
            <a:ext cx="355600" cy="389890"/>
          </a:xfrm>
          <a:custGeom>
            <a:avLst/>
            <a:gdLst/>
            <a:ahLst/>
            <a:cxnLst/>
            <a:rect l="l" t="t" r="r" b="b"/>
            <a:pathLst>
              <a:path w="355600" h="389890">
                <a:moveTo>
                  <a:pt x="177706" y="0"/>
                </a:moveTo>
                <a:lnTo>
                  <a:pt x="125785" y="1318"/>
                </a:lnTo>
                <a:lnTo>
                  <a:pt x="73909" y="5397"/>
                </a:lnTo>
                <a:lnTo>
                  <a:pt x="22123" y="12274"/>
                </a:lnTo>
                <a:lnTo>
                  <a:pt x="0" y="15817"/>
                </a:lnTo>
                <a:lnTo>
                  <a:pt x="50" y="196627"/>
                </a:lnTo>
                <a:lnTo>
                  <a:pt x="8386" y="256497"/>
                </a:lnTo>
                <a:lnTo>
                  <a:pt x="37934" y="308870"/>
                </a:lnTo>
                <a:lnTo>
                  <a:pt x="98253" y="353383"/>
                </a:lnTo>
                <a:lnTo>
                  <a:pt x="132893" y="369995"/>
                </a:lnTo>
                <a:lnTo>
                  <a:pt x="177761" y="389705"/>
                </a:lnTo>
                <a:lnTo>
                  <a:pt x="222635" y="369995"/>
                </a:lnTo>
                <a:lnTo>
                  <a:pt x="257275" y="353383"/>
                </a:lnTo>
                <a:lnTo>
                  <a:pt x="317588" y="308870"/>
                </a:lnTo>
                <a:lnTo>
                  <a:pt x="347143" y="256497"/>
                </a:lnTo>
                <a:lnTo>
                  <a:pt x="355485" y="196627"/>
                </a:lnTo>
                <a:lnTo>
                  <a:pt x="355536" y="15728"/>
                </a:lnTo>
                <a:lnTo>
                  <a:pt x="333298" y="12261"/>
                </a:lnTo>
                <a:lnTo>
                  <a:pt x="281507" y="5507"/>
                </a:lnTo>
                <a:lnTo>
                  <a:pt x="229628" y="1408"/>
                </a:lnTo>
                <a:lnTo>
                  <a:pt x="177706" y="0"/>
                </a:lnTo>
                <a:close/>
              </a:path>
            </a:pathLst>
          </a:custGeom>
          <a:solidFill>
            <a:srgbClr val="E6E6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202752" y="158978"/>
            <a:ext cx="355600" cy="389890"/>
          </a:xfrm>
          <a:custGeom>
            <a:avLst/>
            <a:gdLst/>
            <a:ahLst/>
            <a:cxnLst/>
            <a:rect l="l" t="t" r="r" b="b"/>
            <a:pathLst>
              <a:path w="355600" h="389890">
                <a:moveTo>
                  <a:pt x="177706" y="0"/>
                </a:moveTo>
                <a:lnTo>
                  <a:pt x="125785" y="1318"/>
                </a:lnTo>
                <a:lnTo>
                  <a:pt x="73909" y="5397"/>
                </a:lnTo>
                <a:lnTo>
                  <a:pt x="22123" y="12274"/>
                </a:lnTo>
                <a:lnTo>
                  <a:pt x="0" y="15817"/>
                </a:lnTo>
                <a:lnTo>
                  <a:pt x="50" y="196627"/>
                </a:lnTo>
                <a:lnTo>
                  <a:pt x="8386" y="256497"/>
                </a:lnTo>
                <a:lnTo>
                  <a:pt x="37934" y="308870"/>
                </a:lnTo>
                <a:lnTo>
                  <a:pt x="98253" y="353383"/>
                </a:lnTo>
                <a:lnTo>
                  <a:pt x="132893" y="369995"/>
                </a:lnTo>
                <a:lnTo>
                  <a:pt x="177761" y="389705"/>
                </a:lnTo>
                <a:lnTo>
                  <a:pt x="222635" y="369995"/>
                </a:lnTo>
                <a:lnTo>
                  <a:pt x="257275" y="353383"/>
                </a:lnTo>
                <a:lnTo>
                  <a:pt x="317588" y="308870"/>
                </a:lnTo>
                <a:lnTo>
                  <a:pt x="347143" y="256497"/>
                </a:lnTo>
                <a:lnTo>
                  <a:pt x="355485" y="196627"/>
                </a:lnTo>
                <a:lnTo>
                  <a:pt x="355536" y="15728"/>
                </a:lnTo>
                <a:lnTo>
                  <a:pt x="333298" y="12261"/>
                </a:lnTo>
                <a:lnTo>
                  <a:pt x="281507" y="5507"/>
                </a:lnTo>
                <a:lnTo>
                  <a:pt x="229628" y="1408"/>
                </a:lnTo>
                <a:lnTo>
                  <a:pt x="177706" y="0"/>
                </a:lnTo>
                <a:close/>
              </a:path>
            </a:pathLst>
          </a:custGeom>
          <a:solidFill>
            <a:srgbClr val="BABB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231217" y="187415"/>
            <a:ext cx="299085" cy="330200"/>
          </a:xfrm>
          <a:custGeom>
            <a:avLst/>
            <a:gdLst/>
            <a:ahLst/>
            <a:cxnLst/>
            <a:rect l="l" t="t" r="r" b="b"/>
            <a:pathLst>
              <a:path w="299084" h="330200">
                <a:moveTo>
                  <a:pt x="149301" y="0"/>
                </a:moveTo>
                <a:lnTo>
                  <a:pt x="111980" y="692"/>
                </a:lnTo>
                <a:lnTo>
                  <a:pt x="74655" y="2855"/>
                </a:lnTo>
                <a:lnTo>
                  <a:pt x="37328" y="6502"/>
                </a:lnTo>
                <a:lnTo>
                  <a:pt x="0" y="11645"/>
                </a:lnTo>
                <a:lnTo>
                  <a:pt x="50" y="168186"/>
                </a:lnTo>
                <a:lnTo>
                  <a:pt x="6718" y="218190"/>
                </a:lnTo>
                <a:lnTo>
                  <a:pt x="25440" y="254956"/>
                </a:lnTo>
                <a:lnTo>
                  <a:pt x="54314" y="282282"/>
                </a:lnTo>
                <a:lnTo>
                  <a:pt x="91443" y="303963"/>
                </a:lnTo>
                <a:lnTo>
                  <a:pt x="149301" y="330123"/>
                </a:lnTo>
                <a:lnTo>
                  <a:pt x="163677" y="323811"/>
                </a:lnTo>
                <a:lnTo>
                  <a:pt x="207157" y="303970"/>
                </a:lnTo>
                <a:lnTo>
                  <a:pt x="244283" y="282284"/>
                </a:lnTo>
                <a:lnTo>
                  <a:pt x="273156" y="254957"/>
                </a:lnTo>
                <a:lnTo>
                  <a:pt x="291878" y="218190"/>
                </a:lnTo>
                <a:lnTo>
                  <a:pt x="298551" y="168186"/>
                </a:lnTo>
                <a:lnTo>
                  <a:pt x="298589" y="11658"/>
                </a:lnTo>
                <a:lnTo>
                  <a:pt x="261268" y="6607"/>
                </a:lnTo>
                <a:lnTo>
                  <a:pt x="223945" y="2971"/>
                </a:lnTo>
                <a:lnTo>
                  <a:pt x="186622" y="764"/>
                </a:lnTo>
                <a:lnTo>
                  <a:pt x="149301" y="0"/>
                </a:lnTo>
                <a:close/>
              </a:path>
            </a:pathLst>
          </a:custGeom>
          <a:solidFill>
            <a:srgbClr val="04A2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226831" y="183024"/>
            <a:ext cx="307975" cy="339725"/>
          </a:xfrm>
          <a:custGeom>
            <a:avLst/>
            <a:gdLst/>
            <a:ahLst/>
            <a:cxnLst/>
            <a:rect l="l" t="t" r="r" b="b"/>
            <a:pathLst>
              <a:path w="307975" h="339725">
                <a:moveTo>
                  <a:pt x="153682" y="0"/>
                </a:moveTo>
                <a:lnTo>
                  <a:pt x="77768" y="2943"/>
                </a:lnTo>
                <a:lnTo>
                  <a:pt x="39811" y="6700"/>
                </a:lnTo>
                <a:lnTo>
                  <a:pt x="1854" y="12001"/>
                </a:lnTo>
                <a:lnTo>
                  <a:pt x="0" y="12293"/>
                </a:lnTo>
                <a:lnTo>
                  <a:pt x="50" y="172580"/>
                </a:lnTo>
                <a:lnTo>
                  <a:pt x="6848" y="224042"/>
                </a:lnTo>
                <a:lnTo>
                  <a:pt x="25933" y="261817"/>
                </a:lnTo>
                <a:lnTo>
                  <a:pt x="55371" y="289826"/>
                </a:lnTo>
                <a:lnTo>
                  <a:pt x="93223" y="311987"/>
                </a:lnTo>
                <a:lnTo>
                  <a:pt x="137553" y="332219"/>
                </a:lnTo>
                <a:lnTo>
                  <a:pt x="152806" y="338924"/>
                </a:lnTo>
                <a:lnTo>
                  <a:pt x="153682" y="339331"/>
                </a:lnTo>
                <a:lnTo>
                  <a:pt x="164564" y="334517"/>
                </a:lnTo>
                <a:lnTo>
                  <a:pt x="153682" y="334517"/>
                </a:lnTo>
                <a:lnTo>
                  <a:pt x="139306" y="328193"/>
                </a:lnTo>
                <a:lnTo>
                  <a:pt x="95825" y="308358"/>
                </a:lnTo>
                <a:lnTo>
                  <a:pt x="58700" y="286676"/>
                </a:lnTo>
                <a:lnTo>
                  <a:pt x="29827" y="259350"/>
                </a:lnTo>
                <a:lnTo>
                  <a:pt x="11104" y="222584"/>
                </a:lnTo>
                <a:lnTo>
                  <a:pt x="4432" y="172580"/>
                </a:lnTo>
                <a:lnTo>
                  <a:pt x="4394" y="16040"/>
                </a:lnTo>
                <a:lnTo>
                  <a:pt x="41720" y="10896"/>
                </a:lnTo>
                <a:lnTo>
                  <a:pt x="79043" y="7250"/>
                </a:lnTo>
                <a:lnTo>
                  <a:pt x="116363" y="5086"/>
                </a:lnTo>
                <a:lnTo>
                  <a:pt x="153682" y="4394"/>
                </a:lnTo>
                <a:lnTo>
                  <a:pt x="243100" y="4394"/>
                </a:lnTo>
                <a:lnTo>
                  <a:pt x="229596" y="3062"/>
                </a:lnTo>
                <a:lnTo>
                  <a:pt x="191639" y="787"/>
                </a:lnTo>
                <a:lnTo>
                  <a:pt x="153682" y="0"/>
                </a:lnTo>
                <a:close/>
              </a:path>
              <a:path w="307975" h="339725">
                <a:moveTo>
                  <a:pt x="243100" y="4394"/>
                </a:moveTo>
                <a:lnTo>
                  <a:pt x="153682" y="4394"/>
                </a:lnTo>
                <a:lnTo>
                  <a:pt x="191003" y="5158"/>
                </a:lnTo>
                <a:lnTo>
                  <a:pt x="228328" y="7365"/>
                </a:lnTo>
                <a:lnTo>
                  <a:pt x="265655" y="11002"/>
                </a:lnTo>
                <a:lnTo>
                  <a:pt x="302890" y="16040"/>
                </a:lnTo>
                <a:lnTo>
                  <a:pt x="302945" y="172580"/>
                </a:lnTo>
                <a:lnTo>
                  <a:pt x="296273" y="222584"/>
                </a:lnTo>
                <a:lnTo>
                  <a:pt x="277550" y="259350"/>
                </a:lnTo>
                <a:lnTo>
                  <a:pt x="248675" y="286676"/>
                </a:lnTo>
                <a:lnTo>
                  <a:pt x="211545" y="308358"/>
                </a:lnTo>
                <a:lnTo>
                  <a:pt x="168059" y="328193"/>
                </a:lnTo>
                <a:lnTo>
                  <a:pt x="153682" y="334517"/>
                </a:lnTo>
                <a:lnTo>
                  <a:pt x="164564" y="334517"/>
                </a:lnTo>
                <a:lnTo>
                  <a:pt x="214142" y="311987"/>
                </a:lnTo>
                <a:lnTo>
                  <a:pt x="251995" y="289826"/>
                </a:lnTo>
                <a:lnTo>
                  <a:pt x="281434" y="261817"/>
                </a:lnTo>
                <a:lnTo>
                  <a:pt x="300523" y="224042"/>
                </a:lnTo>
                <a:lnTo>
                  <a:pt x="307327" y="172580"/>
                </a:lnTo>
                <a:lnTo>
                  <a:pt x="307365" y="12293"/>
                </a:lnTo>
                <a:lnTo>
                  <a:pt x="305511" y="12001"/>
                </a:lnTo>
                <a:lnTo>
                  <a:pt x="267554" y="6806"/>
                </a:lnTo>
                <a:lnTo>
                  <a:pt x="243100" y="4394"/>
                </a:lnTo>
                <a:close/>
              </a:path>
              <a:path w="307975" h="339725">
                <a:moveTo>
                  <a:pt x="68211" y="91312"/>
                </a:moveTo>
                <a:lnTo>
                  <a:pt x="64947" y="94602"/>
                </a:lnTo>
                <a:lnTo>
                  <a:pt x="64947" y="226250"/>
                </a:lnTo>
                <a:lnTo>
                  <a:pt x="145186" y="273557"/>
                </a:lnTo>
                <a:lnTo>
                  <a:pt x="151574" y="277634"/>
                </a:lnTo>
                <a:lnTo>
                  <a:pt x="155803" y="277634"/>
                </a:lnTo>
                <a:lnTo>
                  <a:pt x="162191" y="273557"/>
                </a:lnTo>
                <a:lnTo>
                  <a:pt x="193167" y="255295"/>
                </a:lnTo>
                <a:lnTo>
                  <a:pt x="153695" y="255295"/>
                </a:lnTo>
                <a:lnTo>
                  <a:pt x="84366" y="214795"/>
                </a:lnTo>
                <a:lnTo>
                  <a:pt x="84251" y="99275"/>
                </a:lnTo>
                <a:lnTo>
                  <a:pt x="68211" y="91312"/>
                </a:lnTo>
                <a:close/>
              </a:path>
              <a:path w="307975" h="339725">
                <a:moveTo>
                  <a:pt x="239153" y="91312"/>
                </a:moveTo>
                <a:lnTo>
                  <a:pt x="223126" y="99275"/>
                </a:lnTo>
                <a:lnTo>
                  <a:pt x="223011" y="214795"/>
                </a:lnTo>
                <a:lnTo>
                  <a:pt x="153695" y="255295"/>
                </a:lnTo>
                <a:lnTo>
                  <a:pt x="193167" y="255295"/>
                </a:lnTo>
                <a:lnTo>
                  <a:pt x="242430" y="226250"/>
                </a:lnTo>
                <a:lnTo>
                  <a:pt x="242430" y="94602"/>
                </a:lnTo>
                <a:lnTo>
                  <a:pt x="239153" y="91312"/>
                </a:lnTo>
                <a:close/>
              </a:path>
              <a:path w="307975" h="339725">
                <a:moveTo>
                  <a:pt x="106857" y="112064"/>
                </a:moveTo>
                <a:lnTo>
                  <a:pt x="104000" y="115315"/>
                </a:lnTo>
                <a:lnTo>
                  <a:pt x="104000" y="203352"/>
                </a:lnTo>
                <a:lnTo>
                  <a:pt x="117779" y="211378"/>
                </a:lnTo>
                <a:lnTo>
                  <a:pt x="118795" y="212026"/>
                </a:lnTo>
                <a:lnTo>
                  <a:pt x="119608" y="212178"/>
                </a:lnTo>
                <a:lnTo>
                  <a:pt x="122059" y="210311"/>
                </a:lnTo>
                <a:lnTo>
                  <a:pt x="124218" y="209067"/>
                </a:lnTo>
                <a:lnTo>
                  <a:pt x="124136" y="203352"/>
                </a:lnTo>
                <a:lnTo>
                  <a:pt x="124028" y="144754"/>
                </a:lnTo>
                <a:lnTo>
                  <a:pt x="203377" y="144754"/>
                </a:lnTo>
                <a:lnTo>
                  <a:pt x="203377" y="139649"/>
                </a:lnTo>
                <a:lnTo>
                  <a:pt x="153695" y="139649"/>
                </a:lnTo>
                <a:lnTo>
                  <a:pt x="106857" y="112064"/>
                </a:lnTo>
                <a:close/>
              </a:path>
              <a:path w="307975" h="339725">
                <a:moveTo>
                  <a:pt x="203377" y="144754"/>
                </a:moveTo>
                <a:lnTo>
                  <a:pt x="183349" y="144754"/>
                </a:lnTo>
                <a:lnTo>
                  <a:pt x="183241" y="203352"/>
                </a:lnTo>
                <a:lnTo>
                  <a:pt x="183159" y="209067"/>
                </a:lnTo>
                <a:lnTo>
                  <a:pt x="185318" y="210311"/>
                </a:lnTo>
                <a:lnTo>
                  <a:pt x="187769" y="212178"/>
                </a:lnTo>
                <a:lnTo>
                  <a:pt x="188582" y="212026"/>
                </a:lnTo>
                <a:lnTo>
                  <a:pt x="189598" y="211378"/>
                </a:lnTo>
                <a:lnTo>
                  <a:pt x="203377" y="203352"/>
                </a:lnTo>
                <a:lnTo>
                  <a:pt x="203377" y="144754"/>
                </a:lnTo>
                <a:close/>
              </a:path>
              <a:path w="307975" h="339725">
                <a:moveTo>
                  <a:pt x="183349" y="144754"/>
                </a:moveTo>
                <a:lnTo>
                  <a:pt x="124028" y="144754"/>
                </a:lnTo>
                <a:lnTo>
                  <a:pt x="153695" y="162280"/>
                </a:lnTo>
                <a:lnTo>
                  <a:pt x="183349" y="144754"/>
                </a:lnTo>
                <a:close/>
              </a:path>
              <a:path w="307975" h="339725">
                <a:moveTo>
                  <a:pt x="200507" y="112064"/>
                </a:moveTo>
                <a:lnTo>
                  <a:pt x="153695" y="139649"/>
                </a:lnTo>
                <a:lnTo>
                  <a:pt x="203377" y="139649"/>
                </a:lnTo>
                <a:lnTo>
                  <a:pt x="203377" y="115315"/>
                </a:lnTo>
                <a:lnTo>
                  <a:pt x="200507" y="112064"/>
                </a:lnTo>
                <a:close/>
              </a:path>
              <a:path w="307975" h="339725">
                <a:moveTo>
                  <a:pt x="66636" y="41973"/>
                </a:moveTo>
                <a:lnTo>
                  <a:pt x="50342" y="51993"/>
                </a:lnTo>
                <a:lnTo>
                  <a:pt x="51358" y="55918"/>
                </a:lnTo>
                <a:lnTo>
                  <a:pt x="153695" y="115709"/>
                </a:lnTo>
                <a:lnTo>
                  <a:pt x="193017" y="92735"/>
                </a:lnTo>
                <a:lnTo>
                  <a:pt x="153695" y="92735"/>
                </a:lnTo>
                <a:lnTo>
                  <a:pt x="66636" y="41973"/>
                </a:lnTo>
                <a:close/>
              </a:path>
              <a:path w="307975" h="339725">
                <a:moveTo>
                  <a:pt x="240741" y="41973"/>
                </a:moveTo>
                <a:lnTo>
                  <a:pt x="153695" y="92735"/>
                </a:lnTo>
                <a:lnTo>
                  <a:pt x="193017" y="92735"/>
                </a:lnTo>
                <a:lnTo>
                  <a:pt x="256031" y="55918"/>
                </a:lnTo>
                <a:lnTo>
                  <a:pt x="257035" y="51993"/>
                </a:lnTo>
                <a:lnTo>
                  <a:pt x="240741" y="419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4568" y="2136743"/>
            <a:ext cx="7354862" cy="767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3240" y="2403439"/>
            <a:ext cx="8138159" cy="2300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51"/>
            <a:ext cx="9143999" cy="5138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2790" y="2264224"/>
            <a:ext cx="2067509" cy="58807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27437" y="2219508"/>
            <a:ext cx="648970" cy="711200"/>
            <a:chOff x="1027437" y="2219508"/>
            <a:chExt cx="648970" cy="711200"/>
          </a:xfrm>
        </p:grpSpPr>
        <p:sp>
          <p:nvSpPr>
            <p:cNvPr id="5" name="object 5"/>
            <p:cNvSpPr/>
            <p:nvPr/>
          </p:nvSpPr>
          <p:spPr>
            <a:xfrm>
              <a:off x="1027437" y="2219508"/>
              <a:ext cx="648970" cy="711200"/>
            </a:xfrm>
            <a:custGeom>
              <a:avLst/>
              <a:gdLst/>
              <a:ahLst/>
              <a:cxnLst/>
              <a:rect l="l" t="t" r="r" b="b"/>
              <a:pathLst>
                <a:path w="648969" h="711200">
                  <a:moveTo>
                    <a:pt x="350130" y="48"/>
                  </a:moveTo>
                  <a:lnTo>
                    <a:pt x="298442" y="0"/>
                  </a:lnTo>
                  <a:lnTo>
                    <a:pt x="246761" y="1436"/>
                  </a:lnTo>
                  <a:lnTo>
                    <a:pt x="195101" y="4368"/>
                  </a:lnTo>
                  <a:lnTo>
                    <a:pt x="143474" y="8806"/>
                  </a:lnTo>
                  <a:lnTo>
                    <a:pt x="91894" y="14760"/>
                  </a:lnTo>
                  <a:lnTo>
                    <a:pt x="40373" y="22240"/>
                  </a:lnTo>
                  <a:lnTo>
                    <a:pt x="0" y="28704"/>
                  </a:lnTo>
                  <a:lnTo>
                    <a:pt x="88" y="358663"/>
                  </a:lnTo>
                  <a:lnTo>
                    <a:pt x="3642" y="414663"/>
                  </a:lnTo>
                  <a:lnTo>
                    <a:pt x="15308" y="467913"/>
                  </a:lnTo>
                  <a:lnTo>
                    <a:pt x="36648" y="517742"/>
                  </a:lnTo>
                  <a:lnTo>
                    <a:pt x="69227" y="563476"/>
                  </a:lnTo>
                  <a:lnTo>
                    <a:pt x="101882" y="594620"/>
                  </a:lnTo>
                  <a:lnTo>
                    <a:pt x="139033" y="621410"/>
                  </a:lnTo>
                  <a:lnTo>
                    <a:pt x="179298" y="644713"/>
                  </a:lnTo>
                  <a:lnTo>
                    <a:pt x="221294" y="665397"/>
                  </a:lnTo>
                  <a:lnTo>
                    <a:pt x="263640" y="684329"/>
                  </a:lnTo>
                  <a:lnTo>
                    <a:pt x="324396" y="710999"/>
                  </a:lnTo>
                  <a:lnTo>
                    <a:pt x="385152" y="684329"/>
                  </a:lnTo>
                  <a:lnTo>
                    <a:pt x="427497" y="665397"/>
                  </a:lnTo>
                  <a:lnTo>
                    <a:pt x="469493" y="644713"/>
                  </a:lnTo>
                  <a:lnTo>
                    <a:pt x="509758" y="621410"/>
                  </a:lnTo>
                  <a:lnTo>
                    <a:pt x="546909" y="594620"/>
                  </a:lnTo>
                  <a:lnTo>
                    <a:pt x="579564" y="563476"/>
                  </a:lnTo>
                  <a:lnTo>
                    <a:pt x="612145" y="517737"/>
                  </a:lnTo>
                  <a:lnTo>
                    <a:pt x="633488" y="467909"/>
                  </a:lnTo>
                  <a:lnTo>
                    <a:pt x="645154" y="414661"/>
                  </a:lnTo>
                  <a:lnTo>
                    <a:pt x="648703" y="358663"/>
                  </a:lnTo>
                  <a:lnTo>
                    <a:pt x="648792" y="28539"/>
                  </a:lnTo>
                  <a:lnTo>
                    <a:pt x="608228" y="22215"/>
                  </a:lnTo>
                  <a:lnTo>
                    <a:pt x="556697" y="14893"/>
                  </a:lnTo>
                  <a:lnTo>
                    <a:pt x="505109" y="9005"/>
                  </a:lnTo>
                  <a:lnTo>
                    <a:pt x="453477" y="4561"/>
                  </a:lnTo>
                  <a:lnTo>
                    <a:pt x="401813" y="1572"/>
                  </a:lnTo>
                  <a:lnTo>
                    <a:pt x="350130" y="48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7437" y="2219508"/>
              <a:ext cx="648970" cy="711200"/>
            </a:xfrm>
            <a:custGeom>
              <a:avLst/>
              <a:gdLst/>
              <a:ahLst/>
              <a:cxnLst/>
              <a:rect l="l" t="t" r="r" b="b"/>
              <a:pathLst>
                <a:path w="648969" h="711200">
                  <a:moveTo>
                    <a:pt x="350130" y="48"/>
                  </a:moveTo>
                  <a:lnTo>
                    <a:pt x="298442" y="0"/>
                  </a:lnTo>
                  <a:lnTo>
                    <a:pt x="246761" y="1436"/>
                  </a:lnTo>
                  <a:lnTo>
                    <a:pt x="195101" y="4368"/>
                  </a:lnTo>
                  <a:lnTo>
                    <a:pt x="143474" y="8806"/>
                  </a:lnTo>
                  <a:lnTo>
                    <a:pt x="91894" y="14760"/>
                  </a:lnTo>
                  <a:lnTo>
                    <a:pt x="40373" y="22240"/>
                  </a:lnTo>
                  <a:lnTo>
                    <a:pt x="0" y="28704"/>
                  </a:lnTo>
                  <a:lnTo>
                    <a:pt x="88" y="358663"/>
                  </a:lnTo>
                  <a:lnTo>
                    <a:pt x="3642" y="414663"/>
                  </a:lnTo>
                  <a:lnTo>
                    <a:pt x="15308" y="467913"/>
                  </a:lnTo>
                  <a:lnTo>
                    <a:pt x="36648" y="517742"/>
                  </a:lnTo>
                  <a:lnTo>
                    <a:pt x="69227" y="563476"/>
                  </a:lnTo>
                  <a:lnTo>
                    <a:pt x="101882" y="594620"/>
                  </a:lnTo>
                  <a:lnTo>
                    <a:pt x="139033" y="621410"/>
                  </a:lnTo>
                  <a:lnTo>
                    <a:pt x="179298" y="644713"/>
                  </a:lnTo>
                  <a:lnTo>
                    <a:pt x="221294" y="665397"/>
                  </a:lnTo>
                  <a:lnTo>
                    <a:pt x="263640" y="684329"/>
                  </a:lnTo>
                  <a:lnTo>
                    <a:pt x="324396" y="710999"/>
                  </a:lnTo>
                  <a:lnTo>
                    <a:pt x="385152" y="684329"/>
                  </a:lnTo>
                  <a:lnTo>
                    <a:pt x="427497" y="665397"/>
                  </a:lnTo>
                  <a:lnTo>
                    <a:pt x="469493" y="644713"/>
                  </a:lnTo>
                  <a:lnTo>
                    <a:pt x="509758" y="621410"/>
                  </a:lnTo>
                  <a:lnTo>
                    <a:pt x="546909" y="594620"/>
                  </a:lnTo>
                  <a:lnTo>
                    <a:pt x="579564" y="563476"/>
                  </a:lnTo>
                  <a:lnTo>
                    <a:pt x="612145" y="517737"/>
                  </a:lnTo>
                  <a:lnTo>
                    <a:pt x="633488" y="467909"/>
                  </a:lnTo>
                  <a:lnTo>
                    <a:pt x="645154" y="414661"/>
                  </a:lnTo>
                  <a:lnTo>
                    <a:pt x="648703" y="358663"/>
                  </a:lnTo>
                  <a:lnTo>
                    <a:pt x="648792" y="28539"/>
                  </a:lnTo>
                  <a:lnTo>
                    <a:pt x="608228" y="22215"/>
                  </a:lnTo>
                  <a:lnTo>
                    <a:pt x="556697" y="14893"/>
                  </a:lnTo>
                  <a:lnTo>
                    <a:pt x="505109" y="9005"/>
                  </a:lnTo>
                  <a:lnTo>
                    <a:pt x="453477" y="4561"/>
                  </a:lnTo>
                  <a:lnTo>
                    <a:pt x="401813" y="1572"/>
                  </a:lnTo>
                  <a:lnTo>
                    <a:pt x="350130" y="48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9393" y="2271241"/>
              <a:ext cx="545465" cy="602615"/>
            </a:xfrm>
            <a:custGeom>
              <a:avLst/>
              <a:gdLst/>
              <a:ahLst/>
              <a:cxnLst/>
              <a:rect l="l" t="t" r="r" b="b"/>
              <a:pathLst>
                <a:path w="545465" h="602614">
                  <a:moveTo>
                    <a:pt x="272440" y="0"/>
                  </a:moveTo>
                  <a:lnTo>
                    <a:pt x="217955" y="793"/>
                  </a:lnTo>
                  <a:lnTo>
                    <a:pt x="163469" y="3302"/>
                  </a:lnTo>
                  <a:lnTo>
                    <a:pt x="108980" y="7541"/>
                  </a:lnTo>
                  <a:lnTo>
                    <a:pt x="54490" y="13523"/>
                  </a:lnTo>
                  <a:lnTo>
                    <a:pt x="0" y="21259"/>
                  </a:lnTo>
                  <a:lnTo>
                    <a:pt x="76" y="306908"/>
                  </a:lnTo>
                  <a:lnTo>
                    <a:pt x="3918" y="360999"/>
                  </a:lnTo>
                  <a:lnTo>
                    <a:pt x="15023" y="406683"/>
                  </a:lnTo>
                  <a:lnTo>
                    <a:pt x="32797" y="445148"/>
                  </a:lnTo>
                  <a:lnTo>
                    <a:pt x="56645" y="477583"/>
                  </a:lnTo>
                  <a:lnTo>
                    <a:pt x="85973" y="505176"/>
                  </a:lnTo>
                  <a:lnTo>
                    <a:pt x="120187" y="529114"/>
                  </a:lnTo>
                  <a:lnTo>
                    <a:pt x="158692" y="550588"/>
                  </a:lnTo>
                  <a:lnTo>
                    <a:pt x="200895" y="570785"/>
                  </a:lnTo>
                  <a:lnTo>
                    <a:pt x="272440" y="602424"/>
                  </a:lnTo>
                  <a:lnTo>
                    <a:pt x="343975" y="570785"/>
                  </a:lnTo>
                  <a:lnTo>
                    <a:pt x="386182" y="550588"/>
                  </a:lnTo>
                  <a:lnTo>
                    <a:pt x="424689" y="529114"/>
                  </a:lnTo>
                  <a:lnTo>
                    <a:pt x="458905" y="505176"/>
                  </a:lnTo>
                  <a:lnTo>
                    <a:pt x="488234" y="477583"/>
                  </a:lnTo>
                  <a:lnTo>
                    <a:pt x="512083" y="445148"/>
                  </a:lnTo>
                  <a:lnTo>
                    <a:pt x="529857" y="406683"/>
                  </a:lnTo>
                  <a:lnTo>
                    <a:pt x="540962" y="360999"/>
                  </a:lnTo>
                  <a:lnTo>
                    <a:pt x="544804" y="306908"/>
                  </a:lnTo>
                  <a:lnTo>
                    <a:pt x="544880" y="21272"/>
                  </a:lnTo>
                  <a:lnTo>
                    <a:pt x="490390" y="13695"/>
                  </a:lnTo>
                  <a:lnTo>
                    <a:pt x="435900" y="7767"/>
                  </a:lnTo>
                  <a:lnTo>
                    <a:pt x="381411" y="3501"/>
                  </a:lnTo>
                  <a:lnTo>
                    <a:pt x="326924" y="907"/>
                  </a:lnTo>
                  <a:lnTo>
                    <a:pt x="272440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1463" y="2263233"/>
              <a:ext cx="561340" cy="619760"/>
            </a:xfrm>
            <a:custGeom>
              <a:avLst/>
              <a:gdLst/>
              <a:ahLst/>
              <a:cxnLst/>
              <a:rect l="l" t="t" r="r" b="b"/>
              <a:pathLst>
                <a:path w="561339" h="619760">
                  <a:moveTo>
                    <a:pt x="280375" y="0"/>
                  </a:moveTo>
                  <a:lnTo>
                    <a:pt x="224950" y="823"/>
                  </a:lnTo>
                  <a:lnTo>
                    <a:pt x="169531" y="3411"/>
                  </a:lnTo>
                  <a:lnTo>
                    <a:pt x="114116" y="7776"/>
                  </a:lnTo>
                  <a:lnTo>
                    <a:pt x="58706" y="13932"/>
                  </a:lnTo>
                  <a:lnTo>
                    <a:pt x="3299" y="21894"/>
                  </a:lnTo>
                  <a:lnTo>
                    <a:pt x="0" y="22428"/>
                  </a:lnTo>
                  <a:lnTo>
                    <a:pt x="10" y="314921"/>
                  </a:lnTo>
                  <a:lnTo>
                    <a:pt x="3926" y="370603"/>
                  </a:lnTo>
                  <a:lnTo>
                    <a:pt x="15247" y="417594"/>
                  </a:lnTo>
                  <a:lnTo>
                    <a:pt x="33366" y="457122"/>
                  </a:lnTo>
                  <a:lnTo>
                    <a:pt x="57678" y="490414"/>
                  </a:lnTo>
                  <a:lnTo>
                    <a:pt x="87578" y="518695"/>
                  </a:lnTo>
                  <a:lnTo>
                    <a:pt x="122461" y="543192"/>
                  </a:lnTo>
                  <a:lnTo>
                    <a:pt x="161721" y="565132"/>
                  </a:lnTo>
                  <a:lnTo>
                    <a:pt x="204754" y="585742"/>
                  </a:lnTo>
                  <a:lnTo>
                    <a:pt x="250953" y="606247"/>
                  </a:lnTo>
                  <a:lnTo>
                    <a:pt x="280375" y="619213"/>
                  </a:lnTo>
                  <a:lnTo>
                    <a:pt x="300261" y="610438"/>
                  </a:lnTo>
                  <a:lnTo>
                    <a:pt x="280375" y="610438"/>
                  </a:lnTo>
                  <a:lnTo>
                    <a:pt x="270816" y="606234"/>
                  </a:lnTo>
                  <a:lnTo>
                    <a:pt x="224471" y="585733"/>
                  </a:lnTo>
                  <a:lnTo>
                    <a:pt x="166616" y="558589"/>
                  </a:lnTo>
                  <a:lnTo>
                    <a:pt x="128112" y="537116"/>
                  </a:lnTo>
                  <a:lnTo>
                    <a:pt x="93900" y="513178"/>
                  </a:lnTo>
                  <a:lnTo>
                    <a:pt x="64574" y="485586"/>
                  </a:lnTo>
                  <a:lnTo>
                    <a:pt x="40728" y="453153"/>
                  </a:lnTo>
                  <a:lnTo>
                    <a:pt x="22956" y="414690"/>
                  </a:lnTo>
                  <a:lnTo>
                    <a:pt x="11853" y="369009"/>
                  </a:lnTo>
                  <a:lnTo>
                    <a:pt x="8011" y="314921"/>
                  </a:lnTo>
                  <a:lnTo>
                    <a:pt x="7935" y="29273"/>
                  </a:lnTo>
                  <a:lnTo>
                    <a:pt x="62425" y="21536"/>
                  </a:lnTo>
                  <a:lnTo>
                    <a:pt x="116915" y="15554"/>
                  </a:lnTo>
                  <a:lnTo>
                    <a:pt x="171404" y="11313"/>
                  </a:lnTo>
                  <a:lnTo>
                    <a:pt x="225891" y="8800"/>
                  </a:lnTo>
                  <a:lnTo>
                    <a:pt x="280375" y="8000"/>
                  </a:lnTo>
                  <a:lnTo>
                    <a:pt x="446655" y="8000"/>
                  </a:lnTo>
                  <a:lnTo>
                    <a:pt x="391196" y="3603"/>
                  </a:lnTo>
                  <a:lnTo>
                    <a:pt x="335786" y="933"/>
                  </a:lnTo>
                  <a:lnTo>
                    <a:pt x="280375" y="0"/>
                  </a:lnTo>
                  <a:close/>
                </a:path>
                <a:path w="561339" h="619760">
                  <a:moveTo>
                    <a:pt x="446655" y="8000"/>
                  </a:moveTo>
                  <a:lnTo>
                    <a:pt x="280375" y="8000"/>
                  </a:lnTo>
                  <a:lnTo>
                    <a:pt x="334859" y="8908"/>
                  </a:lnTo>
                  <a:lnTo>
                    <a:pt x="389346" y="11502"/>
                  </a:lnTo>
                  <a:lnTo>
                    <a:pt x="443835" y="15768"/>
                  </a:lnTo>
                  <a:lnTo>
                    <a:pt x="498325" y="21696"/>
                  </a:lnTo>
                  <a:lnTo>
                    <a:pt x="552815" y="29273"/>
                  </a:lnTo>
                  <a:lnTo>
                    <a:pt x="552739" y="314921"/>
                  </a:lnTo>
                  <a:lnTo>
                    <a:pt x="548894" y="369009"/>
                  </a:lnTo>
                  <a:lnTo>
                    <a:pt x="537787" y="414690"/>
                  </a:lnTo>
                  <a:lnTo>
                    <a:pt x="520012" y="453153"/>
                  </a:lnTo>
                  <a:lnTo>
                    <a:pt x="496164" y="485586"/>
                  </a:lnTo>
                  <a:lnTo>
                    <a:pt x="466836" y="513178"/>
                  </a:lnTo>
                  <a:lnTo>
                    <a:pt x="432622" y="537116"/>
                  </a:lnTo>
                  <a:lnTo>
                    <a:pt x="394115" y="558589"/>
                  </a:lnTo>
                  <a:lnTo>
                    <a:pt x="351910" y="578786"/>
                  </a:lnTo>
                  <a:lnTo>
                    <a:pt x="289896" y="606247"/>
                  </a:lnTo>
                  <a:lnTo>
                    <a:pt x="280375" y="610438"/>
                  </a:lnTo>
                  <a:lnTo>
                    <a:pt x="300261" y="610438"/>
                  </a:lnTo>
                  <a:lnTo>
                    <a:pt x="356013" y="585733"/>
                  </a:lnTo>
                  <a:lnTo>
                    <a:pt x="399033" y="565126"/>
                  </a:lnTo>
                  <a:lnTo>
                    <a:pt x="438286" y="543188"/>
                  </a:lnTo>
                  <a:lnTo>
                    <a:pt x="473164" y="518693"/>
                  </a:lnTo>
                  <a:lnTo>
                    <a:pt x="503063" y="490413"/>
                  </a:lnTo>
                  <a:lnTo>
                    <a:pt x="527376" y="457122"/>
                  </a:lnTo>
                  <a:lnTo>
                    <a:pt x="545497" y="417594"/>
                  </a:lnTo>
                  <a:lnTo>
                    <a:pt x="556820" y="370603"/>
                  </a:lnTo>
                  <a:lnTo>
                    <a:pt x="560740" y="314921"/>
                  </a:lnTo>
                  <a:lnTo>
                    <a:pt x="560816" y="22428"/>
                  </a:lnTo>
                  <a:lnTo>
                    <a:pt x="557426" y="21894"/>
                  </a:lnTo>
                  <a:lnTo>
                    <a:pt x="502014" y="14097"/>
                  </a:lnTo>
                  <a:lnTo>
                    <a:pt x="446655" y="8000"/>
                  </a:lnTo>
                  <a:close/>
                </a:path>
                <a:path w="561339" h="619760">
                  <a:moveTo>
                    <a:pt x="124406" y="166623"/>
                  </a:moveTo>
                  <a:lnTo>
                    <a:pt x="118450" y="172618"/>
                  </a:lnTo>
                  <a:lnTo>
                    <a:pt x="118450" y="412864"/>
                  </a:lnTo>
                  <a:lnTo>
                    <a:pt x="264843" y="499186"/>
                  </a:lnTo>
                  <a:lnTo>
                    <a:pt x="272981" y="503372"/>
                  </a:lnTo>
                  <a:lnTo>
                    <a:pt x="280378" y="504767"/>
                  </a:lnTo>
                  <a:lnTo>
                    <a:pt x="287771" y="503372"/>
                  </a:lnTo>
                  <a:lnTo>
                    <a:pt x="295894" y="499186"/>
                  </a:lnTo>
                  <a:lnTo>
                    <a:pt x="352415" y="465861"/>
                  </a:lnTo>
                  <a:lnTo>
                    <a:pt x="280375" y="465861"/>
                  </a:lnTo>
                  <a:lnTo>
                    <a:pt x="153858" y="391947"/>
                  </a:lnTo>
                  <a:lnTo>
                    <a:pt x="153667" y="181165"/>
                  </a:lnTo>
                  <a:lnTo>
                    <a:pt x="124406" y="166623"/>
                  </a:lnTo>
                  <a:close/>
                </a:path>
                <a:path w="561339" h="619760">
                  <a:moveTo>
                    <a:pt x="436344" y="166623"/>
                  </a:moveTo>
                  <a:lnTo>
                    <a:pt x="407083" y="181165"/>
                  </a:lnTo>
                  <a:lnTo>
                    <a:pt x="406880" y="391947"/>
                  </a:lnTo>
                  <a:lnTo>
                    <a:pt x="280375" y="465861"/>
                  </a:lnTo>
                  <a:lnTo>
                    <a:pt x="352415" y="465861"/>
                  </a:lnTo>
                  <a:lnTo>
                    <a:pt x="442300" y="412864"/>
                  </a:lnTo>
                  <a:lnTo>
                    <a:pt x="442300" y="172618"/>
                  </a:lnTo>
                  <a:lnTo>
                    <a:pt x="436344" y="166623"/>
                  </a:lnTo>
                  <a:close/>
                </a:path>
                <a:path w="561339" h="619760">
                  <a:moveTo>
                    <a:pt x="194929" y="204508"/>
                  </a:moveTo>
                  <a:lnTo>
                    <a:pt x="189697" y="210438"/>
                  </a:lnTo>
                  <a:lnTo>
                    <a:pt x="189697" y="371081"/>
                  </a:lnTo>
                  <a:lnTo>
                    <a:pt x="214856" y="385724"/>
                  </a:lnTo>
                  <a:lnTo>
                    <a:pt x="216697" y="386905"/>
                  </a:lnTo>
                  <a:lnTo>
                    <a:pt x="218183" y="387184"/>
                  </a:lnTo>
                  <a:lnTo>
                    <a:pt x="222654" y="383793"/>
                  </a:lnTo>
                  <a:lnTo>
                    <a:pt x="226591" y="381507"/>
                  </a:lnTo>
                  <a:lnTo>
                    <a:pt x="226451" y="377202"/>
                  </a:lnTo>
                  <a:lnTo>
                    <a:pt x="226260" y="264147"/>
                  </a:lnTo>
                  <a:lnTo>
                    <a:pt x="371053" y="264147"/>
                  </a:lnTo>
                  <a:lnTo>
                    <a:pt x="371053" y="254838"/>
                  </a:lnTo>
                  <a:lnTo>
                    <a:pt x="280375" y="254838"/>
                  </a:lnTo>
                  <a:lnTo>
                    <a:pt x="194929" y="204508"/>
                  </a:lnTo>
                  <a:close/>
                </a:path>
                <a:path w="561339" h="619760">
                  <a:moveTo>
                    <a:pt x="371053" y="264147"/>
                  </a:moveTo>
                  <a:lnTo>
                    <a:pt x="334490" y="264147"/>
                  </a:lnTo>
                  <a:lnTo>
                    <a:pt x="334299" y="377202"/>
                  </a:lnTo>
                  <a:lnTo>
                    <a:pt x="334147" y="381507"/>
                  </a:lnTo>
                  <a:lnTo>
                    <a:pt x="338084" y="383793"/>
                  </a:lnTo>
                  <a:lnTo>
                    <a:pt x="342567" y="387184"/>
                  </a:lnTo>
                  <a:lnTo>
                    <a:pt x="344053" y="386905"/>
                  </a:lnTo>
                  <a:lnTo>
                    <a:pt x="345894" y="385724"/>
                  </a:lnTo>
                  <a:lnTo>
                    <a:pt x="371053" y="371081"/>
                  </a:lnTo>
                  <a:lnTo>
                    <a:pt x="371053" y="264147"/>
                  </a:lnTo>
                  <a:close/>
                </a:path>
                <a:path w="561339" h="619760">
                  <a:moveTo>
                    <a:pt x="334490" y="264147"/>
                  </a:moveTo>
                  <a:lnTo>
                    <a:pt x="226260" y="264147"/>
                  </a:lnTo>
                  <a:lnTo>
                    <a:pt x="280375" y="296125"/>
                  </a:lnTo>
                  <a:lnTo>
                    <a:pt x="334490" y="264147"/>
                  </a:lnTo>
                  <a:close/>
                </a:path>
                <a:path w="561339" h="619760">
                  <a:moveTo>
                    <a:pt x="365821" y="204508"/>
                  </a:moveTo>
                  <a:lnTo>
                    <a:pt x="280375" y="254838"/>
                  </a:lnTo>
                  <a:lnTo>
                    <a:pt x="371053" y="254838"/>
                  </a:lnTo>
                  <a:lnTo>
                    <a:pt x="371053" y="210438"/>
                  </a:lnTo>
                  <a:lnTo>
                    <a:pt x="365821" y="204508"/>
                  </a:lnTo>
                  <a:close/>
                </a:path>
                <a:path w="561339" h="619760">
                  <a:moveTo>
                    <a:pt x="121511" y="76593"/>
                  </a:moveTo>
                  <a:lnTo>
                    <a:pt x="91780" y="94881"/>
                  </a:lnTo>
                  <a:lnTo>
                    <a:pt x="93622" y="102031"/>
                  </a:lnTo>
                  <a:lnTo>
                    <a:pt x="280375" y="211150"/>
                  </a:lnTo>
                  <a:lnTo>
                    <a:pt x="352146" y="169214"/>
                  </a:lnTo>
                  <a:lnTo>
                    <a:pt x="280375" y="169214"/>
                  </a:lnTo>
                  <a:lnTo>
                    <a:pt x="121511" y="76593"/>
                  </a:lnTo>
                  <a:close/>
                </a:path>
                <a:path w="561339" h="619760">
                  <a:moveTo>
                    <a:pt x="439239" y="76593"/>
                  </a:moveTo>
                  <a:lnTo>
                    <a:pt x="280375" y="169214"/>
                  </a:lnTo>
                  <a:lnTo>
                    <a:pt x="352146" y="169214"/>
                  </a:lnTo>
                  <a:lnTo>
                    <a:pt x="467129" y="102031"/>
                  </a:lnTo>
                  <a:lnTo>
                    <a:pt x="468970" y="94881"/>
                  </a:lnTo>
                  <a:lnTo>
                    <a:pt x="439239" y="765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200" y="212725"/>
            <a:ext cx="70655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     Technical Event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14600" y="4556125"/>
            <a:ext cx="2970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5"/>
                </a:solidFill>
                <a:latin typeface="Cambria" pitchFamily="18" charset="0"/>
                <a:ea typeface="Cambria" pitchFamily="18" charset="0"/>
                <a:cs typeface="Arial"/>
              </a:rPr>
              <a:t>Glimpse of MU Hatch Pitch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1506" name="Picture 2" descr="WhatsApp Image 2022-08-19 at 11"/>
          <p:cNvPicPr>
            <a:picLocks noChangeAspect="1" noChangeArrowheads="1"/>
          </p:cNvPicPr>
          <p:nvPr/>
        </p:nvPicPr>
        <p:blipFill>
          <a:blip r:embed="rId4"/>
          <a:srcRect t="21375" r="-726" b="15115"/>
          <a:stretch>
            <a:fillRect/>
          </a:stretch>
        </p:blipFill>
        <p:spPr bwMode="auto">
          <a:xfrm>
            <a:off x="1143000" y="1127125"/>
            <a:ext cx="2943251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WhatsApp Image 2022-08-19 at 11"/>
          <p:cNvPicPr>
            <a:picLocks noChangeAspect="1" noChangeArrowheads="1"/>
          </p:cNvPicPr>
          <p:nvPr/>
        </p:nvPicPr>
        <p:blipFill>
          <a:blip r:embed="rId5"/>
          <a:srcRect t="16711" r="505" b="16656"/>
          <a:stretch>
            <a:fillRect/>
          </a:stretch>
        </p:blipFill>
        <p:spPr bwMode="auto">
          <a:xfrm>
            <a:off x="4724400" y="1127125"/>
            <a:ext cx="2743200" cy="325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200" y="212725"/>
            <a:ext cx="70655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     Technical Event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14600" y="4327525"/>
            <a:ext cx="2785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5"/>
                </a:solidFill>
                <a:latin typeface="Cambria" pitchFamily="18" charset="0"/>
                <a:ea typeface="Cambria" pitchFamily="18" charset="0"/>
                <a:cs typeface="Arial"/>
              </a:rPr>
              <a:t>Glimpse of Peer learning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6627" name="Picture 3" descr="C:\Users\Admin\Downloads\20220905_20759PMByGPSMapCamer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279525"/>
            <a:ext cx="3860800" cy="2895600"/>
          </a:xfrm>
          <a:prstGeom prst="rect">
            <a:avLst/>
          </a:prstGeom>
          <a:noFill/>
        </p:spPr>
      </p:pic>
      <p:pic>
        <p:nvPicPr>
          <p:cNvPr id="26628" name="Picture 4" descr="C:\Users\Admin\Downloads\20220905_103918AMByGPSMapCame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279525"/>
            <a:ext cx="381000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136525"/>
            <a:ext cx="5590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Technical Skill improvement Activities</a:t>
            </a:r>
            <a:endParaRPr lang="en-US" sz="2400" b="1" dirty="0">
              <a:solidFill>
                <a:schemeClr val="bg1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898525"/>
            <a:ext cx="3276600" cy="3974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1000" y="212725"/>
            <a:ext cx="64559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IT Department Student Achievement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974725"/>
            <a:ext cx="31207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1000" y="212725"/>
            <a:ext cx="64559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Student Exchange Programme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313" y="1231900"/>
            <a:ext cx="79533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2057400" y="4251325"/>
            <a:ext cx="52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Technical University of Kaiserslautern, Germany (1-5)</a:t>
            </a:r>
          </a:p>
          <a:p>
            <a:r>
              <a:rPr lang="en-US" b="1" dirty="0" smtClean="0">
                <a:solidFill>
                  <a:schemeClr val="accent5"/>
                </a:solidFill>
              </a:rPr>
              <a:t>University of Pitesti – Romania (6)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950" y="1292225"/>
            <a:ext cx="104317" cy="108724"/>
          </a:xfrm>
          <a:prstGeom prst="rect">
            <a:avLst/>
          </a:prstGeom>
        </p:spPr>
      </p:pic>
      <p:pic>
        <p:nvPicPr>
          <p:cNvPr id="6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999" y="1789504"/>
            <a:ext cx="104317" cy="108724"/>
          </a:xfrm>
          <a:prstGeom prst="rect">
            <a:avLst/>
          </a:prstGeom>
        </p:spPr>
      </p:pic>
      <p:pic>
        <p:nvPicPr>
          <p:cNvPr id="7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398" y="2267679"/>
            <a:ext cx="104317" cy="108724"/>
          </a:xfrm>
          <a:prstGeom prst="rect">
            <a:avLst/>
          </a:prstGeom>
        </p:spPr>
      </p:pic>
      <p:pic>
        <p:nvPicPr>
          <p:cNvPr id="8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300" y="2737903"/>
            <a:ext cx="104317" cy="108724"/>
          </a:xfrm>
          <a:prstGeom prst="rect">
            <a:avLst/>
          </a:prstGeom>
        </p:spPr>
      </p:pic>
      <p:pic>
        <p:nvPicPr>
          <p:cNvPr id="9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748" y="3204925"/>
            <a:ext cx="104317" cy="1087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800" y="136525"/>
            <a:ext cx="3468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Students Achievements</a:t>
            </a:r>
            <a:endParaRPr lang="en-US" sz="2400" b="1" dirty="0">
              <a:solidFill>
                <a:schemeClr val="bg1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t="2500" r="1171"/>
          <a:stretch>
            <a:fillRect/>
          </a:stretch>
        </p:blipFill>
        <p:spPr bwMode="auto">
          <a:xfrm>
            <a:off x="685800" y="1203325"/>
            <a:ext cx="5181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1279525"/>
            <a:ext cx="2286000" cy="3026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950" y="1292225"/>
            <a:ext cx="104317" cy="108724"/>
          </a:xfrm>
          <a:prstGeom prst="rect">
            <a:avLst/>
          </a:prstGeom>
        </p:spPr>
      </p:pic>
      <p:pic>
        <p:nvPicPr>
          <p:cNvPr id="6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999" y="1789504"/>
            <a:ext cx="104317" cy="108724"/>
          </a:xfrm>
          <a:prstGeom prst="rect">
            <a:avLst/>
          </a:prstGeom>
        </p:spPr>
      </p:pic>
      <p:pic>
        <p:nvPicPr>
          <p:cNvPr id="7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398" y="2267679"/>
            <a:ext cx="104317" cy="108724"/>
          </a:xfrm>
          <a:prstGeom prst="rect">
            <a:avLst/>
          </a:prstGeom>
        </p:spPr>
      </p:pic>
      <p:pic>
        <p:nvPicPr>
          <p:cNvPr id="8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300" y="2737903"/>
            <a:ext cx="104317" cy="108724"/>
          </a:xfrm>
          <a:prstGeom prst="rect">
            <a:avLst/>
          </a:prstGeom>
        </p:spPr>
      </p:pic>
      <p:pic>
        <p:nvPicPr>
          <p:cNvPr id="9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748" y="3204925"/>
            <a:ext cx="104317" cy="1087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800" y="136525"/>
            <a:ext cx="1291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MU Fest</a:t>
            </a:r>
            <a:endParaRPr lang="en-US" sz="2400" b="1" dirty="0">
              <a:solidFill>
                <a:schemeClr val="bg1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1026" name="Picture 2" descr="D:\Events\Tech Jumanji 01-04-2022\Photos\CFS0949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822325"/>
            <a:ext cx="2399108" cy="1600200"/>
          </a:xfrm>
          <a:prstGeom prst="rect">
            <a:avLst/>
          </a:prstGeom>
          <a:noFill/>
        </p:spPr>
      </p:pic>
      <p:pic>
        <p:nvPicPr>
          <p:cNvPr id="1027" name="Picture 3" descr="D:\Events\Tech Jumanji 01-04-2022\Photos\CFS095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751867"/>
            <a:ext cx="2590800" cy="1728058"/>
          </a:xfrm>
          <a:prstGeom prst="rect">
            <a:avLst/>
          </a:prstGeom>
          <a:noFill/>
        </p:spPr>
      </p:pic>
      <p:pic>
        <p:nvPicPr>
          <p:cNvPr id="1028" name="Picture 4" descr="D:\Events\Tech Jumanji 01-04-2022\Photos\CFS0953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1127125"/>
            <a:ext cx="4455487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200" y="212725"/>
            <a:ext cx="70655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      Alumni Connect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0" name="Picture 2" descr="C:\Users\Admin\Downloads\Alumni 2022\WhatsApp Image 2022-06-11 at 10.48.27 PM.jpeg"/>
          <p:cNvPicPr>
            <a:picLocks noChangeAspect="1" noChangeArrowheads="1"/>
          </p:cNvPicPr>
          <p:nvPr/>
        </p:nvPicPr>
        <p:blipFill>
          <a:blip r:embed="rId5" cstate="print"/>
          <a:srcRect r="-870" b="32174"/>
          <a:stretch>
            <a:fillRect/>
          </a:stretch>
        </p:blipFill>
        <p:spPr bwMode="auto">
          <a:xfrm>
            <a:off x="762000" y="1431924"/>
            <a:ext cx="3352800" cy="3005959"/>
          </a:xfrm>
          <a:prstGeom prst="rect">
            <a:avLst/>
          </a:prstGeom>
          <a:noFill/>
        </p:spPr>
      </p:pic>
      <p:pic>
        <p:nvPicPr>
          <p:cNvPr id="22531" name="Picture 3" descr="C:\Users\Admin\Downloads\Alumni 2022\MU-105.jpg"/>
          <p:cNvPicPr>
            <a:picLocks noChangeAspect="1" noChangeArrowheads="1"/>
          </p:cNvPicPr>
          <p:nvPr/>
        </p:nvPicPr>
        <p:blipFill>
          <a:blip r:embed="rId6" cstate="print"/>
          <a:srcRect l="8888" r="8894" b="3333"/>
          <a:stretch>
            <a:fillRect/>
          </a:stretch>
        </p:blipFill>
        <p:spPr bwMode="auto">
          <a:xfrm>
            <a:off x="4724399" y="1508125"/>
            <a:ext cx="3499945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200" y="212725"/>
            <a:ext cx="70655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      Alumni Connect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4" name="Picture 2" descr="C:\Users\Admin\Downloads\Alumni 2022\WhatsApp Image 2022-06-11 at 5.16.05 PM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355725"/>
            <a:ext cx="3581400" cy="2686050"/>
          </a:xfrm>
          <a:prstGeom prst="rect">
            <a:avLst/>
          </a:prstGeom>
          <a:noFill/>
        </p:spPr>
      </p:pic>
      <p:pic>
        <p:nvPicPr>
          <p:cNvPr id="23555" name="Picture 3" descr="C:\Users\Admin\Downloads\Alumni 2022\WhatsApp Image 2022-06-11 at 3.15.19 PM.jpe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19600" y="1584325"/>
            <a:ext cx="4458847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200" y="212725"/>
            <a:ext cx="70655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      Alumni Connect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974725"/>
            <a:ext cx="62738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Title 165"/>
          <p:cNvSpPr>
            <a:spLocks noGrp="1"/>
          </p:cNvSpPr>
          <p:nvPr>
            <p:ph type="title"/>
          </p:nvPr>
        </p:nvSpPr>
        <p:spPr>
          <a:xfrm>
            <a:off x="533400" y="974725"/>
            <a:ext cx="8229600" cy="3231654"/>
          </a:xfrm>
        </p:spPr>
        <p:txBody>
          <a:bodyPr/>
          <a:lstStyle/>
          <a:p>
            <a:pPr marL="16510" algn="l">
              <a:lnSpc>
                <a:spcPct val="150000"/>
              </a:lnSpc>
              <a:spcBef>
                <a:spcPts val="120"/>
              </a:spcBef>
            </a:pP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</a:br>
            <a:r>
              <a:rPr lang="en-IN" sz="1400" spc="30" dirty="0" smtClean="0">
                <a:solidFill>
                  <a:srgbClr val="04A2B9"/>
                </a:solidFill>
                <a:latin typeface="Cambria" pitchFamily="18" charset="0"/>
                <a:ea typeface="Cambria" pitchFamily="18" charset="0"/>
              </a:rPr>
              <a:t>Programme Name :    </a:t>
            </a: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B. Tech Information Technology (</a:t>
            </a:r>
            <a:r>
              <a:rPr lang="en-IN" sz="1400" dirty="0" err="1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B.Tech</a:t>
            </a: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. IT)</a:t>
            </a:r>
            <a:b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</a:br>
            <a:r>
              <a:rPr lang="en-IN" sz="1400" spc="30" dirty="0" smtClean="0">
                <a:solidFill>
                  <a:srgbClr val="04A2B9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IN" sz="1400" spc="30" dirty="0" smtClean="0">
                <a:solidFill>
                  <a:srgbClr val="04A2B9"/>
                </a:solidFill>
                <a:latin typeface="Cambria" pitchFamily="18" charset="0"/>
                <a:ea typeface="Cambria" pitchFamily="18" charset="0"/>
              </a:rPr>
            </a:br>
            <a:r>
              <a:rPr lang="en-IN" sz="1400" spc="30" dirty="0" smtClean="0">
                <a:solidFill>
                  <a:srgbClr val="04A2B9"/>
                </a:solidFill>
                <a:latin typeface="Cambria" pitchFamily="18" charset="0"/>
                <a:ea typeface="Cambria" pitchFamily="18" charset="0"/>
              </a:rPr>
              <a:t>Offered By :                 </a:t>
            </a: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Department of Information Technology</a:t>
            </a:r>
            <a:b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</a:b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	                     Faculty of Technology, </a:t>
            </a:r>
            <a:r>
              <a:rPr lang="en-IN" sz="1400" dirty="0" err="1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Marwadi</a:t>
            </a: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University</a:t>
            </a:r>
            <a:r>
              <a:rPr lang="en-IN" sz="1400" b="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IN" sz="1400" b="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</a:br>
            <a:r>
              <a:rPr lang="en-IN" sz="1400" spc="30" dirty="0" smtClean="0">
                <a:solidFill>
                  <a:srgbClr val="04A2B9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IN" sz="1400" spc="30" dirty="0" smtClean="0">
                <a:solidFill>
                  <a:srgbClr val="04A2B9"/>
                </a:solidFill>
                <a:latin typeface="Cambria" pitchFamily="18" charset="0"/>
                <a:ea typeface="Cambria" pitchFamily="18" charset="0"/>
              </a:rPr>
            </a:br>
            <a:r>
              <a:rPr lang="en-IN" sz="1400" spc="30" dirty="0" smtClean="0">
                <a:solidFill>
                  <a:srgbClr val="04A2B9"/>
                </a:solidFill>
                <a:latin typeface="Cambria" pitchFamily="18" charset="0"/>
                <a:ea typeface="Cambria" pitchFamily="18" charset="0"/>
              </a:rPr>
              <a:t>Presentation By :     </a:t>
            </a: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Prof </a:t>
            </a:r>
            <a:r>
              <a:rPr lang="en-IN" sz="1400" dirty="0" err="1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Tarannum</a:t>
            </a: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Bloch ( PhD pursuing, M. Tech(IT), B.E.(IT), D.E.(IT))</a:t>
            </a:r>
            <a:b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</a:b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	                    Assistant Professor </a:t>
            </a:r>
            <a:b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</a:b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	                    Faculty of Technology, </a:t>
            </a:r>
            <a:r>
              <a:rPr lang="en-IN" sz="1400" dirty="0" err="1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Marwadi</a:t>
            </a:r>
            <a:r>
              <a:rPr lang="en-IN" sz="14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 University</a:t>
            </a:r>
            <a:r>
              <a:rPr lang="en-IN" sz="1400" b="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/>
            </a:r>
            <a:br>
              <a:rPr lang="en-IN" sz="1400" b="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</a:br>
            <a:endParaRPr lang="en-US" sz="1400" b="0" dirty="0">
              <a:solidFill>
                <a:schemeClr val="tx1"/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200" y="212725"/>
            <a:ext cx="70655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Glimpse of Women Cell Event– Office Attire Fashion Show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822325"/>
            <a:ext cx="5943600" cy="199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2651125"/>
            <a:ext cx="5867400" cy="2349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136525"/>
            <a:ext cx="3828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Extra curricular Activities</a:t>
            </a:r>
            <a:endParaRPr lang="en-US" sz="2400" b="1" dirty="0">
              <a:solidFill>
                <a:schemeClr val="bg1"/>
              </a:solidFill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746125"/>
            <a:ext cx="2286000" cy="198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810081"/>
            <a:ext cx="2590800" cy="189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2803525"/>
            <a:ext cx="2373255" cy="214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2879725"/>
            <a:ext cx="2643188" cy="208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568" y="2136743"/>
            <a:ext cx="3168015" cy="767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480" dirty="0"/>
              <a:t>THANK</a:t>
            </a:r>
            <a:r>
              <a:rPr spc="-360" dirty="0"/>
              <a:t> </a:t>
            </a:r>
            <a:r>
              <a:rPr spc="-450" dirty="0"/>
              <a:t>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8270" y="114833"/>
            <a:ext cx="6455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Agenda</a:t>
            </a:r>
            <a:endParaRPr sz="2400" b="1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9600" y="1431925"/>
            <a:ext cx="4648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1600" dirty="0" smtClean="0">
                <a:latin typeface="Cambria" pitchFamily="18" charset="0"/>
                <a:ea typeface="Cambria" pitchFamily="18" charset="0"/>
              </a:rPr>
              <a:t>  Introduction to IT Department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 smtClean="0">
                <a:latin typeface="Cambria" pitchFamily="18" charset="0"/>
                <a:ea typeface="Cambria" pitchFamily="18" charset="0"/>
              </a:rPr>
              <a:t>  Department level Student Centric Activities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 smtClean="0">
                <a:latin typeface="Cambria" pitchFamily="18" charset="0"/>
                <a:ea typeface="Cambria" pitchFamily="18" charset="0"/>
              </a:rPr>
              <a:t>  Women Cell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 smtClean="0">
                <a:latin typeface="Cambria" pitchFamily="18" charset="0"/>
                <a:ea typeface="Cambria" pitchFamily="18" charset="0"/>
              </a:rPr>
              <a:t>   MU Fest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 smtClean="0">
                <a:latin typeface="Cambria" pitchFamily="18" charset="0"/>
                <a:ea typeface="Cambria" pitchFamily="18" charset="0"/>
              </a:rPr>
              <a:t>  Industry Interaction  </a:t>
            </a:r>
          </a:p>
          <a:p>
            <a:pPr algn="just">
              <a:buFont typeface="Arial" pitchFamily="34" charset="0"/>
              <a:buChar char="•"/>
            </a:pPr>
            <a:endParaRPr lang="en-US" sz="1600" dirty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7170" name="AutoShape 2" descr="Creating a Productive Meeting Agenda | Virtual Meeting Managem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4800" y="136525"/>
            <a:ext cx="55415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Introduction to Department</a:t>
            </a:r>
            <a:endParaRPr lang="en-IN" sz="2400" dirty="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5800" y="1050925"/>
            <a:ext cx="762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Department of IT Engineering, </a:t>
            </a:r>
            <a:r>
              <a:rPr lang="en-US" dirty="0" err="1" smtClean="0"/>
              <a:t>Marwadi</a:t>
            </a:r>
            <a:r>
              <a:rPr lang="en-US" dirty="0" smtClean="0"/>
              <a:t> University seeks to combine excellence in </a:t>
            </a:r>
            <a:r>
              <a:rPr lang="en-US" b="1" dirty="0" smtClean="0"/>
              <a:t>education </a:t>
            </a:r>
            <a:r>
              <a:rPr lang="en-US" dirty="0" smtClean="0"/>
              <a:t>and </a:t>
            </a:r>
            <a:r>
              <a:rPr lang="en-US" b="1" dirty="0" smtClean="0"/>
              <a:t>research </a:t>
            </a:r>
            <a:r>
              <a:rPr lang="en-US" dirty="0" smtClean="0"/>
              <a:t>with </a:t>
            </a:r>
            <a:r>
              <a:rPr lang="en-US" b="1" dirty="0" smtClean="0"/>
              <a:t>service to the industry</a:t>
            </a:r>
            <a:r>
              <a:rPr lang="en-US" dirty="0" smtClean="0"/>
              <a:t>. Our vision is to be recognized as an innovative and leading Information Technology Department in India and beyond.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 The Information Technology and Management </a:t>
            </a:r>
            <a:r>
              <a:rPr lang="en-US" dirty="0" err="1" smtClean="0"/>
              <a:t>programme</a:t>
            </a:r>
            <a:r>
              <a:rPr lang="en-US" dirty="0" smtClean="0"/>
              <a:t> applies a </a:t>
            </a:r>
            <a:r>
              <a:rPr lang="en-US" b="1" dirty="0" smtClean="0"/>
              <a:t>hands-on, reality-based approach </a:t>
            </a:r>
            <a:r>
              <a:rPr lang="en-US" dirty="0" smtClean="0"/>
              <a:t>to education that allows students to apply what they learn in class </a:t>
            </a:r>
            <a:r>
              <a:rPr lang="en-US" b="1" dirty="0" smtClean="0"/>
              <a:t>to solve real-life problems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Our teaching philosophy, </a:t>
            </a:r>
            <a:r>
              <a:rPr lang="en-US" b="1" dirty="0" smtClean="0"/>
              <a:t>project-based learning</a:t>
            </a:r>
            <a:r>
              <a:rPr lang="en-US" dirty="0" smtClean="0"/>
              <a:t>, and </a:t>
            </a:r>
            <a:r>
              <a:rPr lang="en-US" b="1" dirty="0" smtClean="0"/>
              <a:t>knowledge retention </a:t>
            </a:r>
            <a:r>
              <a:rPr lang="en-US" dirty="0" smtClean="0"/>
              <a:t>process prepare students to become innovators, entrepreneurs, and leaders of the future.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8270" y="114833"/>
            <a:ext cx="554153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2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Department level Student Centric Activities</a:t>
            </a:r>
            <a:endParaRPr sz="22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898525"/>
            <a:ext cx="5767227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1752600" y="4632325"/>
            <a:ext cx="3052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Glimpse of Run for Nine Event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8270" y="114833"/>
            <a:ext cx="554153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2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Department level Student Centric Activities</a:t>
            </a:r>
            <a:endParaRPr sz="22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67000" y="4479925"/>
            <a:ext cx="2881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Webinars by Expert  Faculty 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127125"/>
            <a:ext cx="3620399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898525"/>
            <a:ext cx="366612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1000" y="212725"/>
            <a:ext cx="64559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Technical Clubs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3400" y="1559263"/>
            <a:ext cx="6324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Google cloud Career Readiness Program</a:t>
            </a:r>
          </a:p>
          <a:p>
            <a:r>
              <a:rPr lang="en-US" dirty="0" smtClean="0"/>
              <a:t>Oracle academy</a:t>
            </a:r>
          </a:p>
          <a:p>
            <a:r>
              <a:rPr lang="en-US" dirty="0" smtClean="0"/>
              <a:t>CISCO Academy</a:t>
            </a:r>
          </a:p>
          <a:p>
            <a:r>
              <a:rPr lang="en-US" dirty="0" smtClean="0"/>
              <a:t>ICT Academy</a:t>
            </a:r>
          </a:p>
          <a:p>
            <a:r>
              <a:rPr lang="en-US" dirty="0" smtClean="0"/>
              <a:t>IEEE Student Brach</a:t>
            </a:r>
          </a:p>
          <a:p>
            <a:r>
              <a:rPr lang="en-US" dirty="0" smtClean="0"/>
              <a:t>MUIIR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78270" y="114833"/>
            <a:ext cx="554153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2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Department level Student Centric Activities</a:t>
            </a:r>
            <a:endParaRPr sz="22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3400" y="4403725"/>
            <a:ext cx="8102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IEEE Best Branch Award Received by Prof. </a:t>
            </a:r>
            <a:r>
              <a:rPr lang="en-US" b="1" dirty="0" err="1" smtClean="0">
                <a:solidFill>
                  <a:schemeClr val="accent5"/>
                </a:solidFill>
              </a:rPr>
              <a:t>Navjoytsinh</a:t>
            </a:r>
            <a:r>
              <a:rPr lang="en-US" b="1" dirty="0" smtClean="0">
                <a:solidFill>
                  <a:schemeClr val="accent5"/>
                </a:solidFill>
              </a:rPr>
              <a:t> </a:t>
            </a:r>
            <a:r>
              <a:rPr lang="en-US" b="1" dirty="0" err="1" smtClean="0">
                <a:solidFill>
                  <a:schemeClr val="accent5"/>
                </a:solidFill>
              </a:rPr>
              <a:t>Jadeja</a:t>
            </a:r>
            <a:r>
              <a:rPr lang="en-US" b="1" dirty="0" smtClean="0">
                <a:solidFill>
                  <a:schemeClr val="accent5"/>
                </a:solidFill>
              </a:rPr>
              <a:t> &amp; Prof. </a:t>
            </a:r>
            <a:r>
              <a:rPr lang="en-US" b="1" dirty="0" err="1" smtClean="0">
                <a:solidFill>
                  <a:schemeClr val="accent5"/>
                </a:solidFill>
              </a:rPr>
              <a:t>Priyanka</a:t>
            </a:r>
            <a:r>
              <a:rPr lang="en-US" b="1" dirty="0" smtClean="0">
                <a:solidFill>
                  <a:schemeClr val="accent5"/>
                </a:solidFill>
              </a:rPr>
              <a:t> </a:t>
            </a:r>
            <a:r>
              <a:rPr lang="en-US" b="1" dirty="0" err="1" smtClean="0">
                <a:solidFill>
                  <a:schemeClr val="accent5"/>
                </a:solidFill>
              </a:rPr>
              <a:t>Buch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82875" y="822325"/>
            <a:ext cx="37782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2617"/>
            <a:ext cx="9143999" cy="51393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8590" y="180399"/>
            <a:ext cx="1132992" cy="32226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2752" y="155803"/>
            <a:ext cx="355600" cy="389890"/>
            <a:chOff x="7202752" y="155803"/>
            <a:chExt cx="355600" cy="389890"/>
          </a:xfrm>
        </p:grpSpPr>
        <p:sp>
          <p:nvSpPr>
            <p:cNvPr id="5" name="object 5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E6E6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02752" y="155803"/>
              <a:ext cx="355600" cy="389890"/>
            </a:xfrm>
            <a:custGeom>
              <a:avLst/>
              <a:gdLst/>
              <a:ahLst/>
              <a:cxnLst/>
              <a:rect l="l" t="t" r="r" b="b"/>
              <a:pathLst>
                <a:path w="355600" h="389890">
                  <a:moveTo>
                    <a:pt x="177706" y="0"/>
                  </a:moveTo>
                  <a:lnTo>
                    <a:pt x="125785" y="1318"/>
                  </a:lnTo>
                  <a:lnTo>
                    <a:pt x="73909" y="5397"/>
                  </a:lnTo>
                  <a:lnTo>
                    <a:pt x="22123" y="12274"/>
                  </a:lnTo>
                  <a:lnTo>
                    <a:pt x="0" y="15817"/>
                  </a:lnTo>
                  <a:lnTo>
                    <a:pt x="50" y="196627"/>
                  </a:lnTo>
                  <a:lnTo>
                    <a:pt x="8386" y="256497"/>
                  </a:lnTo>
                  <a:lnTo>
                    <a:pt x="37934" y="308870"/>
                  </a:lnTo>
                  <a:lnTo>
                    <a:pt x="98253" y="353383"/>
                  </a:lnTo>
                  <a:lnTo>
                    <a:pt x="132893" y="369995"/>
                  </a:lnTo>
                  <a:lnTo>
                    <a:pt x="177761" y="389705"/>
                  </a:lnTo>
                  <a:lnTo>
                    <a:pt x="222635" y="369995"/>
                  </a:lnTo>
                  <a:lnTo>
                    <a:pt x="257275" y="353383"/>
                  </a:lnTo>
                  <a:lnTo>
                    <a:pt x="317588" y="308870"/>
                  </a:lnTo>
                  <a:lnTo>
                    <a:pt x="347143" y="256497"/>
                  </a:lnTo>
                  <a:lnTo>
                    <a:pt x="355485" y="196627"/>
                  </a:lnTo>
                  <a:lnTo>
                    <a:pt x="355536" y="15728"/>
                  </a:lnTo>
                  <a:lnTo>
                    <a:pt x="333298" y="12261"/>
                  </a:lnTo>
                  <a:lnTo>
                    <a:pt x="281507" y="5507"/>
                  </a:lnTo>
                  <a:lnTo>
                    <a:pt x="229628" y="1408"/>
                  </a:lnTo>
                  <a:lnTo>
                    <a:pt x="177706" y="0"/>
                  </a:lnTo>
                  <a:close/>
                </a:path>
              </a:pathLst>
            </a:custGeom>
            <a:solidFill>
              <a:srgbClr val="BABB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1217" y="184240"/>
              <a:ext cx="299085" cy="330200"/>
            </a:xfrm>
            <a:custGeom>
              <a:avLst/>
              <a:gdLst/>
              <a:ahLst/>
              <a:cxnLst/>
              <a:rect l="l" t="t" r="r" b="b"/>
              <a:pathLst>
                <a:path w="299084" h="330200">
                  <a:moveTo>
                    <a:pt x="149301" y="0"/>
                  </a:moveTo>
                  <a:lnTo>
                    <a:pt x="111980" y="692"/>
                  </a:lnTo>
                  <a:lnTo>
                    <a:pt x="74655" y="2855"/>
                  </a:lnTo>
                  <a:lnTo>
                    <a:pt x="37328" y="6502"/>
                  </a:lnTo>
                  <a:lnTo>
                    <a:pt x="0" y="11645"/>
                  </a:lnTo>
                  <a:lnTo>
                    <a:pt x="50" y="168186"/>
                  </a:lnTo>
                  <a:lnTo>
                    <a:pt x="6718" y="218190"/>
                  </a:lnTo>
                  <a:lnTo>
                    <a:pt x="25440" y="254956"/>
                  </a:lnTo>
                  <a:lnTo>
                    <a:pt x="54314" y="282282"/>
                  </a:lnTo>
                  <a:lnTo>
                    <a:pt x="91443" y="303963"/>
                  </a:lnTo>
                  <a:lnTo>
                    <a:pt x="149301" y="330123"/>
                  </a:lnTo>
                  <a:lnTo>
                    <a:pt x="163677" y="323811"/>
                  </a:lnTo>
                  <a:lnTo>
                    <a:pt x="207157" y="303970"/>
                  </a:lnTo>
                  <a:lnTo>
                    <a:pt x="244283" y="282284"/>
                  </a:lnTo>
                  <a:lnTo>
                    <a:pt x="273156" y="254957"/>
                  </a:lnTo>
                  <a:lnTo>
                    <a:pt x="291878" y="218190"/>
                  </a:lnTo>
                  <a:lnTo>
                    <a:pt x="298551" y="168186"/>
                  </a:lnTo>
                  <a:lnTo>
                    <a:pt x="298589" y="11658"/>
                  </a:lnTo>
                  <a:lnTo>
                    <a:pt x="261268" y="6607"/>
                  </a:lnTo>
                  <a:lnTo>
                    <a:pt x="223945" y="2971"/>
                  </a:lnTo>
                  <a:lnTo>
                    <a:pt x="186622" y="764"/>
                  </a:lnTo>
                  <a:lnTo>
                    <a:pt x="149301" y="0"/>
                  </a:lnTo>
                  <a:close/>
                </a:path>
              </a:pathLst>
            </a:custGeom>
            <a:solidFill>
              <a:srgbClr val="04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6831" y="179849"/>
              <a:ext cx="307975" cy="339725"/>
            </a:xfrm>
            <a:custGeom>
              <a:avLst/>
              <a:gdLst/>
              <a:ahLst/>
              <a:cxnLst/>
              <a:rect l="l" t="t" r="r" b="b"/>
              <a:pathLst>
                <a:path w="307975" h="339725">
                  <a:moveTo>
                    <a:pt x="153682" y="0"/>
                  </a:moveTo>
                  <a:lnTo>
                    <a:pt x="77768" y="2943"/>
                  </a:lnTo>
                  <a:lnTo>
                    <a:pt x="39811" y="6700"/>
                  </a:lnTo>
                  <a:lnTo>
                    <a:pt x="1854" y="12001"/>
                  </a:lnTo>
                  <a:lnTo>
                    <a:pt x="0" y="12293"/>
                  </a:lnTo>
                  <a:lnTo>
                    <a:pt x="50" y="172580"/>
                  </a:lnTo>
                  <a:lnTo>
                    <a:pt x="6848" y="224042"/>
                  </a:lnTo>
                  <a:lnTo>
                    <a:pt x="25933" y="261817"/>
                  </a:lnTo>
                  <a:lnTo>
                    <a:pt x="55371" y="289826"/>
                  </a:lnTo>
                  <a:lnTo>
                    <a:pt x="93223" y="311987"/>
                  </a:lnTo>
                  <a:lnTo>
                    <a:pt x="137553" y="332219"/>
                  </a:lnTo>
                  <a:lnTo>
                    <a:pt x="152806" y="338924"/>
                  </a:lnTo>
                  <a:lnTo>
                    <a:pt x="153682" y="339331"/>
                  </a:lnTo>
                  <a:lnTo>
                    <a:pt x="164564" y="334517"/>
                  </a:lnTo>
                  <a:lnTo>
                    <a:pt x="153682" y="334517"/>
                  </a:lnTo>
                  <a:lnTo>
                    <a:pt x="139306" y="328193"/>
                  </a:lnTo>
                  <a:lnTo>
                    <a:pt x="95825" y="308358"/>
                  </a:lnTo>
                  <a:lnTo>
                    <a:pt x="58700" y="286676"/>
                  </a:lnTo>
                  <a:lnTo>
                    <a:pt x="29827" y="259350"/>
                  </a:lnTo>
                  <a:lnTo>
                    <a:pt x="11104" y="222584"/>
                  </a:lnTo>
                  <a:lnTo>
                    <a:pt x="4432" y="172580"/>
                  </a:lnTo>
                  <a:lnTo>
                    <a:pt x="4394" y="16040"/>
                  </a:lnTo>
                  <a:lnTo>
                    <a:pt x="41720" y="10896"/>
                  </a:lnTo>
                  <a:lnTo>
                    <a:pt x="79043" y="7250"/>
                  </a:lnTo>
                  <a:lnTo>
                    <a:pt x="116363" y="5086"/>
                  </a:lnTo>
                  <a:lnTo>
                    <a:pt x="153682" y="4394"/>
                  </a:lnTo>
                  <a:lnTo>
                    <a:pt x="243100" y="4394"/>
                  </a:lnTo>
                  <a:lnTo>
                    <a:pt x="229596" y="3062"/>
                  </a:lnTo>
                  <a:lnTo>
                    <a:pt x="191639" y="787"/>
                  </a:lnTo>
                  <a:lnTo>
                    <a:pt x="153682" y="0"/>
                  </a:lnTo>
                  <a:close/>
                </a:path>
                <a:path w="307975" h="339725">
                  <a:moveTo>
                    <a:pt x="243100" y="4394"/>
                  </a:moveTo>
                  <a:lnTo>
                    <a:pt x="153682" y="4394"/>
                  </a:lnTo>
                  <a:lnTo>
                    <a:pt x="191003" y="5158"/>
                  </a:lnTo>
                  <a:lnTo>
                    <a:pt x="228328" y="7365"/>
                  </a:lnTo>
                  <a:lnTo>
                    <a:pt x="265655" y="11002"/>
                  </a:lnTo>
                  <a:lnTo>
                    <a:pt x="302890" y="16040"/>
                  </a:lnTo>
                  <a:lnTo>
                    <a:pt x="302945" y="172580"/>
                  </a:lnTo>
                  <a:lnTo>
                    <a:pt x="296273" y="222584"/>
                  </a:lnTo>
                  <a:lnTo>
                    <a:pt x="277550" y="259350"/>
                  </a:lnTo>
                  <a:lnTo>
                    <a:pt x="248675" y="286676"/>
                  </a:lnTo>
                  <a:lnTo>
                    <a:pt x="211545" y="308358"/>
                  </a:lnTo>
                  <a:lnTo>
                    <a:pt x="168059" y="328193"/>
                  </a:lnTo>
                  <a:lnTo>
                    <a:pt x="153682" y="334517"/>
                  </a:lnTo>
                  <a:lnTo>
                    <a:pt x="164564" y="334517"/>
                  </a:lnTo>
                  <a:lnTo>
                    <a:pt x="214142" y="311987"/>
                  </a:lnTo>
                  <a:lnTo>
                    <a:pt x="251995" y="289826"/>
                  </a:lnTo>
                  <a:lnTo>
                    <a:pt x="281434" y="261817"/>
                  </a:lnTo>
                  <a:lnTo>
                    <a:pt x="300523" y="224042"/>
                  </a:lnTo>
                  <a:lnTo>
                    <a:pt x="307327" y="172580"/>
                  </a:lnTo>
                  <a:lnTo>
                    <a:pt x="307365" y="12293"/>
                  </a:lnTo>
                  <a:lnTo>
                    <a:pt x="305511" y="12001"/>
                  </a:lnTo>
                  <a:lnTo>
                    <a:pt x="267554" y="6806"/>
                  </a:lnTo>
                  <a:lnTo>
                    <a:pt x="243100" y="4394"/>
                  </a:lnTo>
                  <a:close/>
                </a:path>
                <a:path w="307975" h="339725">
                  <a:moveTo>
                    <a:pt x="68211" y="91312"/>
                  </a:moveTo>
                  <a:lnTo>
                    <a:pt x="64947" y="94602"/>
                  </a:lnTo>
                  <a:lnTo>
                    <a:pt x="64947" y="226250"/>
                  </a:lnTo>
                  <a:lnTo>
                    <a:pt x="145186" y="273557"/>
                  </a:lnTo>
                  <a:lnTo>
                    <a:pt x="151574" y="277634"/>
                  </a:lnTo>
                  <a:lnTo>
                    <a:pt x="155803" y="277634"/>
                  </a:lnTo>
                  <a:lnTo>
                    <a:pt x="162191" y="273557"/>
                  </a:lnTo>
                  <a:lnTo>
                    <a:pt x="193167" y="255295"/>
                  </a:lnTo>
                  <a:lnTo>
                    <a:pt x="153695" y="255295"/>
                  </a:lnTo>
                  <a:lnTo>
                    <a:pt x="84366" y="214795"/>
                  </a:lnTo>
                  <a:lnTo>
                    <a:pt x="84251" y="99275"/>
                  </a:lnTo>
                  <a:lnTo>
                    <a:pt x="68211" y="91312"/>
                  </a:lnTo>
                  <a:close/>
                </a:path>
                <a:path w="307975" h="339725">
                  <a:moveTo>
                    <a:pt x="239153" y="91312"/>
                  </a:moveTo>
                  <a:lnTo>
                    <a:pt x="223126" y="99275"/>
                  </a:lnTo>
                  <a:lnTo>
                    <a:pt x="223011" y="214795"/>
                  </a:lnTo>
                  <a:lnTo>
                    <a:pt x="153695" y="255295"/>
                  </a:lnTo>
                  <a:lnTo>
                    <a:pt x="193167" y="255295"/>
                  </a:lnTo>
                  <a:lnTo>
                    <a:pt x="242430" y="226250"/>
                  </a:lnTo>
                  <a:lnTo>
                    <a:pt x="242430" y="94602"/>
                  </a:lnTo>
                  <a:lnTo>
                    <a:pt x="239153" y="91312"/>
                  </a:lnTo>
                  <a:close/>
                </a:path>
                <a:path w="307975" h="339725">
                  <a:moveTo>
                    <a:pt x="106857" y="112064"/>
                  </a:moveTo>
                  <a:lnTo>
                    <a:pt x="104000" y="115315"/>
                  </a:lnTo>
                  <a:lnTo>
                    <a:pt x="104000" y="203352"/>
                  </a:lnTo>
                  <a:lnTo>
                    <a:pt x="117779" y="211378"/>
                  </a:lnTo>
                  <a:lnTo>
                    <a:pt x="118795" y="212026"/>
                  </a:lnTo>
                  <a:lnTo>
                    <a:pt x="119608" y="212178"/>
                  </a:lnTo>
                  <a:lnTo>
                    <a:pt x="122059" y="210311"/>
                  </a:lnTo>
                  <a:lnTo>
                    <a:pt x="124218" y="209067"/>
                  </a:lnTo>
                  <a:lnTo>
                    <a:pt x="124136" y="203352"/>
                  </a:lnTo>
                  <a:lnTo>
                    <a:pt x="124028" y="144754"/>
                  </a:lnTo>
                  <a:lnTo>
                    <a:pt x="203377" y="144754"/>
                  </a:lnTo>
                  <a:lnTo>
                    <a:pt x="203377" y="139649"/>
                  </a:lnTo>
                  <a:lnTo>
                    <a:pt x="153695" y="139649"/>
                  </a:lnTo>
                  <a:lnTo>
                    <a:pt x="106857" y="112064"/>
                  </a:lnTo>
                  <a:close/>
                </a:path>
                <a:path w="307975" h="339725">
                  <a:moveTo>
                    <a:pt x="203377" y="144754"/>
                  </a:moveTo>
                  <a:lnTo>
                    <a:pt x="183349" y="144754"/>
                  </a:lnTo>
                  <a:lnTo>
                    <a:pt x="183241" y="203352"/>
                  </a:lnTo>
                  <a:lnTo>
                    <a:pt x="183159" y="209067"/>
                  </a:lnTo>
                  <a:lnTo>
                    <a:pt x="185318" y="210311"/>
                  </a:lnTo>
                  <a:lnTo>
                    <a:pt x="187769" y="212178"/>
                  </a:lnTo>
                  <a:lnTo>
                    <a:pt x="188582" y="212026"/>
                  </a:lnTo>
                  <a:lnTo>
                    <a:pt x="189598" y="211378"/>
                  </a:lnTo>
                  <a:lnTo>
                    <a:pt x="203377" y="203352"/>
                  </a:lnTo>
                  <a:lnTo>
                    <a:pt x="203377" y="144754"/>
                  </a:lnTo>
                  <a:close/>
                </a:path>
                <a:path w="307975" h="339725">
                  <a:moveTo>
                    <a:pt x="183349" y="144754"/>
                  </a:moveTo>
                  <a:lnTo>
                    <a:pt x="124028" y="144754"/>
                  </a:lnTo>
                  <a:lnTo>
                    <a:pt x="153695" y="162280"/>
                  </a:lnTo>
                  <a:lnTo>
                    <a:pt x="183349" y="144754"/>
                  </a:lnTo>
                  <a:close/>
                </a:path>
                <a:path w="307975" h="339725">
                  <a:moveTo>
                    <a:pt x="200507" y="112064"/>
                  </a:moveTo>
                  <a:lnTo>
                    <a:pt x="153695" y="139649"/>
                  </a:lnTo>
                  <a:lnTo>
                    <a:pt x="203377" y="139649"/>
                  </a:lnTo>
                  <a:lnTo>
                    <a:pt x="203377" y="115315"/>
                  </a:lnTo>
                  <a:lnTo>
                    <a:pt x="200507" y="112064"/>
                  </a:lnTo>
                  <a:close/>
                </a:path>
                <a:path w="307975" h="339725">
                  <a:moveTo>
                    <a:pt x="66636" y="41973"/>
                  </a:moveTo>
                  <a:lnTo>
                    <a:pt x="50342" y="51993"/>
                  </a:lnTo>
                  <a:lnTo>
                    <a:pt x="51358" y="55918"/>
                  </a:lnTo>
                  <a:lnTo>
                    <a:pt x="153695" y="115709"/>
                  </a:lnTo>
                  <a:lnTo>
                    <a:pt x="193017" y="92735"/>
                  </a:lnTo>
                  <a:lnTo>
                    <a:pt x="153695" y="92735"/>
                  </a:lnTo>
                  <a:lnTo>
                    <a:pt x="66636" y="41973"/>
                  </a:lnTo>
                  <a:close/>
                </a:path>
                <a:path w="307975" h="339725">
                  <a:moveTo>
                    <a:pt x="240741" y="41973"/>
                  </a:moveTo>
                  <a:lnTo>
                    <a:pt x="153695" y="92735"/>
                  </a:lnTo>
                  <a:lnTo>
                    <a:pt x="193017" y="92735"/>
                  </a:lnTo>
                  <a:lnTo>
                    <a:pt x="256031" y="55918"/>
                  </a:lnTo>
                  <a:lnTo>
                    <a:pt x="257035" y="51993"/>
                  </a:lnTo>
                  <a:lnTo>
                    <a:pt x="240741" y="41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200" y="212725"/>
            <a:ext cx="70655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dirty="0" smtClean="0">
                <a:solidFill>
                  <a:schemeClr val="bg1"/>
                </a:solidFill>
                <a:latin typeface="Cambria" pitchFamily="18" charset="0"/>
                <a:ea typeface="Cambria" pitchFamily="18" charset="0"/>
                <a:cs typeface="Arial"/>
              </a:rPr>
              <a:t>     Technical Event</a:t>
            </a:r>
            <a:endParaRPr sz="2000">
              <a:solidFill>
                <a:schemeClr val="bg1"/>
              </a:solidFill>
              <a:latin typeface="Cambria" pitchFamily="18" charset="0"/>
              <a:ea typeface="Cambria" pitchFamily="18" charset="0"/>
              <a:cs typeface="Arial"/>
            </a:endParaRPr>
          </a:p>
        </p:txBody>
      </p:sp>
      <p:sp>
        <p:nvSpPr>
          <p:cNvPr id="13314" name="AutoShape 2" descr="Python Tutorial | PrepIns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127125"/>
            <a:ext cx="63373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2514600" y="4327525"/>
            <a:ext cx="4780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accent5"/>
                </a:solidFill>
                <a:latin typeface="Cambria" pitchFamily="18" charset="0"/>
                <a:ea typeface="Cambria" pitchFamily="18" charset="0"/>
                <a:cs typeface="Arial"/>
              </a:rPr>
              <a:t>Glimpse of Workshop on Internet of Things </a:t>
            </a:r>
            <a:endParaRPr lang="en-US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261</Words>
  <Application>Microsoft Office PowerPoint</Application>
  <PresentationFormat>Custom</PresentationFormat>
  <Paragraphs>48</Paragraphs>
  <Slides>22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 Programme Name :    B. Tech Information Technology (B.Tech. IT)  Offered By :                 Department of Information Technology                       Faculty of Technology, Marwadi University  Presentation By :     Prof Tarannum Bloch ( PhD pursuing, M. Tech(IT), B.E.(IT), D.E.(IT))                      Assistant Professor                       Faculty of Technology, Marwadi University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 Presentation</dc:title>
  <dc:creator>Taru</dc:creator>
  <cp:lastModifiedBy>Admin</cp:lastModifiedBy>
  <cp:revision>56</cp:revision>
  <dcterms:created xsi:type="dcterms:W3CDTF">2022-05-09T09:22:03Z</dcterms:created>
  <dcterms:modified xsi:type="dcterms:W3CDTF">2022-09-09T05:17:34Z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2021-12-31T00:00:00Z</vt:filetime>
  </property>
  <property fmtid="{D5CDD505-2E9C-101B-9397-08002B2CF9AE}" pid="3" name="Creator">
    <vt:lpwstr>Adobe Illustrator 26.0 (Windows)</vt:lpwstr>
  </property>
  <property fmtid="{D5CDD505-2E9C-101B-9397-08002B2CF9AE}" pid="4" name="LastSaved">
    <vt:filetime>2022-05-09T00:00:00Z</vt:filetime>
  </property>
</Properties>
</file>